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4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25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AI-Powered Space Mission Simulation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1322" y="43260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the next frontier of space exploration through intelligent simulation and autonomous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01748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50230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8B6502-4228-1383-D10B-2143CBB02349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87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Phase 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67683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Launch Phase</a:t>
            </a:r>
            <a:endParaRPr lang="en-US" sz="6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348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mission success from the very beginning with predictive AI for robust spacecraft health.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23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2455902"/>
            <a:ext cx="357188" cy="4464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501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Health Monitoring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3010019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AI analysis of telemetry data, predicting component fatigue and life cycles for all critical systems.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235893" y="2423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50" y="2455902"/>
            <a:ext cx="357188" cy="4464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2501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Anomaly Detection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973008" y="301001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 identify subtle deviations from normal operating parameters, preventing minor issues from escalating.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677995" y="24239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552" y="2455902"/>
            <a:ext cx="357188" cy="4464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15111" y="2501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Failure Prediction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415111" y="301001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models forecast potential system failures with high accuracy, enabling proactive maintenance and mission adjustments.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50796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continuously learns from vast datasets of past missions and simulations, offering unprecedented levels of reliability for complex spacecraft.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49DFAB-69DA-BBD5-7881-E058243533DD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79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Phase 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966811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Orbit Phase</a:t>
            </a:r>
            <a:endParaRPr lang="en-US" sz="6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3340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Navigating the unforgiving vacuum of space with intelligent autonomy and optimized resource management.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3AFF6-2B21-023C-AB9F-E02AEDB0256A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390763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Space Debris Avoidance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3746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uses predictive modeling to map debris fields and dynamically plot collision-free trajectories, safeguarding valuable assets.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302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dynamic recalculation happens in milliseconds, far surpassing human reaction times, ensuring constant mission safety.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66229-40C2-AEF2-6BBE-F39C00BEA127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442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Fuel Optimization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Reinforcement learning algorithms constantly refine propulsion maneuvers, achieving maximal fuel efficiency for extended mission durations.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06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capability translates directly into lower mission costs and the ability to reach more distant targets with existing fuel reserves.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599521" y="2082760"/>
            <a:ext cx="6244709" cy="3496985"/>
          </a:xfrm>
          <a:prstGeom prst="roundRect">
            <a:avLst>
              <a:gd name="adj" fmla="val 2724"/>
            </a:avLst>
          </a:prstGeom>
          <a:solidFill>
            <a:srgbClr val="DFDFE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58" y="3604379"/>
            <a:ext cx="396835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5834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 fuel consumption with AI optimization.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AC51D-D7DF-05AD-0C1F-857A76D69041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7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87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Phase 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67683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Times New Roman" panose="02020603050405020304" pitchFamily="18" charset="0"/>
                <a:ea typeface="Nirmala Text" panose="020B0502040204020203" pitchFamily="34" charset="0"/>
                <a:cs typeface="Times New Roman" panose="02020603050405020304" pitchFamily="18" charset="0"/>
              </a:rPr>
              <a:t>The</a:t>
            </a:r>
            <a:r>
              <a:rPr lang="en-US" sz="64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Landing Phase</a:t>
            </a:r>
            <a:endParaRPr lang="en-US" sz="6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348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landings and autonomous exploration, bringing the wonders of distant worlds within our grasp.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780E6-0756-2801-9FA6-770DF15F426D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10558"/>
            <a:ext cx="6407944" cy="1143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0604" y="25178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Automated Descent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20604" y="302597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analyze terrain and atmospheric conditions in real-time to execute flawless, pinpoint landings.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1270397"/>
            <a:ext cx="6408063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55362" y="2177653"/>
            <a:ext cx="33181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Autonomous Navigation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55362" y="268581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Post-landing, AI pilots the rover, identifying hazards and optimizing exploration routes across challenging alien landscapes.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68309"/>
            <a:ext cx="6407944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604" y="54755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Onboard Science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0604" y="5983724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directs scientific instruments, intelligently selecting targets for data collection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228148"/>
            <a:ext cx="6408063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5362" y="51354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Human Override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655362" y="564356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Crucially, human operators on Earth retain full manual override capabilities for critical decisions or unforeseen circumstances, ensuring safety and control.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52D84-871E-D75C-25A4-E3FA5E464D9A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553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Takeaways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045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Safety &amp; Reliability: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AI-powered health monitoring and anomaly detection significantly reduce mission risks.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096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Performance: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Intelligent navigation and fuel efficiency extend mission capabilities and reduce operational costs.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4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Exploration: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AI-driven rovers can perform complex tasks on their own, accelerating scientific discovery.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69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Human-AI Collaboration: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system ensures AI augments human capabilities, not replaces them, maintaining critical oversight.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793105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“Our AI-powered simulation is not just a tool; it's a launchpad for future discoveries, making the impossible, inevitable.”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537954"/>
            <a:ext cx="30480" cy="1236107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B7EE63-3D3E-12C5-6359-8AB6653CA45E}"/>
              </a:ext>
            </a:extLst>
          </p:cNvPr>
          <p:cNvSpPr/>
          <p:nvPr/>
        </p:nvSpPr>
        <p:spPr>
          <a:xfrm>
            <a:off x="12606728" y="7503795"/>
            <a:ext cx="2023672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429</Words>
  <Application>Microsoft Office PowerPoint</Application>
  <PresentationFormat>Custom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Times New Roman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KUSHAL N</cp:lastModifiedBy>
  <cp:revision>4</cp:revision>
  <dcterms:created xsi:type="dcterms:W3CDTF">2025-08-23T14:37:27Z</dcterms:created>
  <dcterms:modified xsi:type="dcterms:W3CDTF">2025-08-23T18:19:04Z</dcterms:modified>
</cp:coreProperties>
</file>